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9292-BC1B-4458-9E93-5C55269E9C6E}" type="datetimeFigureOut">
              <a:rPr lang="es-419" smtClean="0"/>
              <a:t>26/3/2018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3D1A-7E64-4E80-8853-4427495AA47E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130809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9292-BC1B-4458-9E93-5C55269E9C6E}" type="datetimeFigureOut">
              <a:rPr lang="es-419" smtClean="0"/>
              <a:t>26/3/2018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3D1A-7E64-4E80-8853-4427495AA47E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09359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9292-BC1B-4458-9E93-5C55269E9C6E}" type="datetimeFigureOut">
              <a:rPr lang="es-419" smtClean="0"/>
              <a:t>26/3/2018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3D1A-7E64-4E80-8853-4427495AA47E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6781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9292-BC1B-4458-9E93-5C55269E9C6E}" type="datetimeFigureOut">
              <a:rPr lang="es-419" smtClean="0"/>
              <a:t>26/3/2018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3D1A-7E64-4E80-8853-4427495AA47E}" type="slidenum">
              <a:rPr lang="es-419" smtClean="0"/>
              <a:t>‹Nº›</a:t>
            </a:fld>
            <a:endParaRPr lang="es-419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2644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9292-BC1B-4458-9E93-5C55269E9C6E}" type="datetimeFigureOut">
              <a:rPr lang="es-419" smtClean="0"/>
              <a:t>26/3/2018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3D1A-7E64-4E80-8853-4427495AA47E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98897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9292-BC1B-4458-9E93-5C55269E9C6E}" type="datetimeFigureOut">
              <a:rPr lang="es-419" smtClean="0"/>
              <a:t>26/3/2018</a:t>
            </a:fld>
            <a:endParaRPr lang="es-419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3D1A-7E64-4E80-8853-4427495AA47E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28842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9292-BC1B-4458-9E93-5C55269E9C6E}" type="datetimeFigureOut">
              <a:rPr lang="es-419" smtClean="0"/>
              <a:t>26/3/2018</a:t>
            </a:fld>
            <a:endParaRPr lang="es-419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3D1A-7E64-4E80-8853-4427495AA47E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85420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9292-BC1B-4458-9E93-5C55269E9C6E}" type="datetimeFigureOut">
              <a:rPr lang="es-419" smtClean="0"/>
              <a:t>26/3/2018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3D1A-7E64-4E80-8853-4427495AA47E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47025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9292-BC1B-4458-9E93-5C55269E9C6E}" type="datetimeFigureOut">
              <a:rPr lang="es-419" smtClean="0"/>
              <a:t>26/3/2018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3D1A-7E64-4E80-8853-4427495AA47E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1796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9292-BC1B-4458-9E93-5C55269E9C6E}" type="datetimeFigureOut">
              <a:rPr lang="es-419" smtClean="0"/>
              <a:t>26/3/2018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3D1A-7E64-4E80-8853-4427495AA47E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234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9292-BC1B-4458-9E93-5C55269E9C6E}" type="datetimeFigureOut">
              <a:rPr lang="es-419" smtClean="0"/>
              <a:t>26/3/2018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3D1A-7E64-4E80-8853-4427495AA47E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7892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9292-BC1B-4458-9E93-5C55269E9C6E}" type="datetimeFigureOut">
              <a:rPr lang="es-419" smtClean="0"/>
              <a:t>26/3/2018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3D1A-7E64-4E80-8853-4427495AA47E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32070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9292-BC1B-4458-9E93-5C55269E9C6E}" type="datetimeFigureOut">
              <a:rPr lang="es-419" smtClean="0"/>
              <a:t>26/3/2018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3D1A-7E64-4E80-8853-4427495AA47E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3493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9292-BC1B-4458-9E93-5C55269E9C6E}" type="datetimeFigureOut">
              <a:rPr lang="es-419" smtClean="0"/>
              <a:t>26/3/2018</a:t>
            </a:fld>
            <a:endParaRPr lang="es-419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3D1A-7E64-4E80-8853-4427495AA47E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12206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9292-BC1B-4458-9E93-5C55269E9C6E}" type="datetimeFigureOut">
              <a:rPr lang="es-419" smtClean="0"/>
              <a:t>26/3/2018</a:t>
            </a:fld>
            <a:endParaRPr lang="es-419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3D1A-7E64-4E80-8853-4427495AA47E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03507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9292-BC1B-4458-9E93-5C55269E9C6E}" type="datetimeFigureOut">
              <a:rPr lang="es-419" smtClean="0"/>
              <a:t>26/3/2018</a:t>
            </a:fld>
            <a:endParaRPr lang="es-419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3D1A-7E64-4E80-8853-4427495AA47E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0966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9292-BC1B-4458-9E93-5C55269E9C6E}" type="datetimeFigureOut">
              <a:rPr lang="es-419" smtClean="0"/>
              <a:t>26/3/2018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3D1A-7E64-4E80-8853-4427495AA47E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24075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D359292-BC1B-4458-9E93-5C55269E9C6E}" type="datetimeFigureOut">
              <a:rPr lang="es-419" smtClean="0"/>
              <a:t>26/3/2018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33D1A-7E64-4E80-8853-4427495AA47E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620863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8021" y="1878509"/>
            <a:ext cx="10432473" cy="3329581"/>
          </a:xfrm>
        </p:spPr>
        <p:txBody>
          <a:bodyPr/>
          <a:lstStyle/>
          <a:p>
            <a:r>
              <a:rPr lang="es-419" sz="5400" dirty="0"/>
              <a:t>REPRESENTACIÓN DE PROBLEMAS DE JUEGO-HUMANO MAQUINA COMO BÚSQUEDA EN UN ESPACIO DE ESTADOS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71580" y="5417460"/>
            <a:ext cx="8825658" cy="861420"/>
          </a:xfrm>
        </p:spPr>
        <p:txBody>
          <a:bodyPr/>
          <a:lstStyle/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163192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Conceptos </a:t>
            </a:r>
            <a:endParaRPr lang="es-419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61996" y="1753986"/>
            <a:ext cx="8946541" cy="4272741"/>
          </a:xfrm>
        </p:spPr>
        <p:txBody>
          <a:bodyPr>
            <a:noAutofit/>
          </a:bodyPr>
          <a:lstStyle/>
          <a:p>
            <a:r>
              <a:rPr lang="es-419" u="sng" dirty="0"/>
              <a:t>Estado:</a:t>
            </a:r>
            <a:r>
              <a:rPr lang="es-419" dirty="0"/>
              <a:t> Es dado por la configuración de los objetos relevantes del problema</a:t>
            </a:r>
          </a:p>
          <a:p>
            <a:r>
              <a:rPr lang="es-419" u="sng" dirty="0"/>
              <a:t>Espacio de estados: </a:t>
            </a:r>
            <a:r>
              <a:rPr lang="es-419" dirty="0"/>
              <a:t>Son todas las opciones definidas en un contexto realizadas por una agente. Mayormente son representados por grafos</a:t>
            </a:r>
          </a:p>
          <a:p>
            <a:r>
              <a:rPr lang="es-419" u="sng" dirty="0" smtClean="0"/>
              <a:t>Búsqueda </a:t>
            </a:r>
            <a:r>
              <a:rPr lang="es-419" u="sng" dirty="0"/>
              <a:t>en el espacio de estados: </a:t>
            </a:r>
            <a:r>
              <a:rPr lang="es-419" dirty="0"/>
              <a:t>Es un proceso para la resolución de un problema en el cual se consideran sucesivos estados de una </a:t>
            </a:r>
            <a:r>
              <a:rPr lang="es-419" dirty="0" smtClean="0"/>
              <a:t>estancia</a:t>
            </a:r>
            <a:endParaRPr lang="es-419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674" y="3340330"/>
            <a:ext cx="2625716" cy="262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15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Conceptos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u="sng" dirty="0"/>
              <a:t>Estado inicial : </a:t>
            </a:r>
            <a:r>
              <a:rPr lang="es-419" dirty="0"/>
              <a:t>es el estado que corresponde a la configuración de los objetos al inicio del problema</a:t>
            </a:r>
          </a:p>
          <a:p>
            <a:r>
              <a:rPr lang="es-419" u="sng" dirty="0"/>
              <a:t>Estado meta: </a:t>
            </a:r>
            <a:r>
              <a:rPr lang="es-419" dirty="0"/>
              <a:t>es el estado que corresponde a la configuración de los objetos para el cual el objeto se considera resuelto</a:t>
            </a:r>
          </a:p>
          <a:p>
            <a:r>
              <a:rPr lang="es-419" u="sng" dirty="0"/>
              <a:t>Reglas:</a:t>
            </a:r>
            <a:r>
              <a:rPr lang="es-419" dirty="0"/>
              <a:t> son las </a:t>
            </a:r>
            <a:r>
              <a:rPr lang="es-419" dirty="0" err="1"/>
              <a:t>acciónes</a:t>
            </a:r>
            <a:r>
              <a:rPr lang="es-419" dirty="0"/>
              <a:t> que se pueden aplicar a los estados y que tiene por objetivo modificar este   </a:t>
            </a:r>
          </a:p>
          <a:p>
            <a:endParaRPr lang="es-419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025" y="4193934"/>
            <a:ext cx="2254135" cy="225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2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Elementos del problema 	</a:t>
            </a:r>
            <a:endParaRPr lang="es-419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 smtClean="0"/>
              <a:t>Un punto del cual partir</a:t>
            </a:r>
          </a:p>
          <a:p>
            <a:r>
              <a:rPr lang="es-419" dirty="0" smtClean="0"/>
              <a:t>Un objetivo a alcanzar</a:t>
            </a:r>
          </a:p>
          <a:p>
            <a:r>
              <a:rPr lang="es-419" dirty="0"/>
              <a:t>Elementos que son relevantes en el problema definidos por </a:t>
            </a:r>
            <a:r>
              <a:rPr lang="es-419" dirty="0" smtClean="0"/>
              <a:t>el </a:t>
            </a:r>
            <a:r>
              <a:rPr lang="es-419" dirty="0"/>
              <a:t>tipo de dominio</a:t>
            </a:r>
          </a:p>
          <a:p>
            <a:r>
              <a:rPr lang="es-419" dirty="0"/>
              <a:t>Acciones a nuestra disposición para resolver el </a:t>
            </a:r>
            <a:r>
              <a:rPr lang="es-419" dirty="0" smtClean="0"/>
              <a:t>problema</a:t>
            </a:r>
          </a:p>
          <a:p>
            <a:r>
              <a:rPr lang="es-419" dirty="0"/>
              <a:t>Restricciones sobre el objetivo</a:t>
            </a:r>
          </a:p>
        </p:txBody>
      </p:sp>
    </p:spTree>
    <p:extLst>
      <p:ext uri="{BB962C8B-B14F-4D97-AF65-F5344CB8AC3E}">
        <p14:creationId xmlns:p14="http://schemas.microsoft.com/office/powerpoint/2010/main" val="146689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Problema 8-puzzle</a:t>
            </a:r>
            <a:endParaRPr lang="es-419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/>
              <a:t>Un tablero cuadrado de (3x3) donde </a:t>
            </a:r>
            <a:r>
              <a:rPr lang="es-419" dirty="0" smtClean="0"/>
              <a:t>hay situados </a:t>
            </a:r>
            <a:r>
              <a:rPr lang="es-419" dirty="0"/>
              <a:t>bloques cuadrados numerados del 1 </a:t>
            </a:r>
            <a:r>
              <a:rPr lang="es-419" dirty="0" smtClean="0"/>
              <a:t>al 8 </a:t>
            </a:r>
            <a:r>
              <a:rPr lang="es-419" dirty="0"/>
              <a:t>y un bloque vació (hueco). Un </a:t>
            </a:r>
            <a:r>
              <a:rPr lang="es-419" dirty="0" smtClean="0"/>
              <a:t>bloque adyacente </a:t>
            </a:r>
            <a:r>
              <a:rPr lang="es-419" dirty="0"/>
              <a:t>al hueco puede desplazarse hacia </a:t>
            </a:r>
            <a:r>
              <a:rPr lang="es-419" dirty="0" smtClean="0"/>
              <a:t>él. El </a:t>
            </a:r>
            <a:r>
              <a:rPr lang="es-419" dirty="0"/>
              <a:t>juego consiste en transformar una </a:t>
            </a:r>
            <a:r>
              <a:rPr lang="es-419" dirty="0" smtClean="0"/>
              <a:t>posición inicial </a:t>
            </a:r>
            <a:r>
              <a:rPr lang="es-419" dirty="0"/>
              <a:t>en la posición final mediante </a:t>
            </a:r>
            <a:r>
              <a:rPr lang="es-419" dirty="0" smtClean="0"/>
              <a:t>el desplazamiento </a:t>
            </a:r>
            <a:r>
              <a:rPr lang="es-419" dirty="0"/>
              <a:t>de los bloques.</a:t>
            </a:r>
          </a:p>
        </p:txBody>
      </p:sp>
    </p:spTree>
    <p:extLst>
      <p:ext uri="{BB962C8B-B14F-4D97-AF65-F5344CB8AC3E}">
        <p14:creationId xmlns:p14="http://schemas.microsoft.com/office/powerpoint/2010/main" val="209990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Problema 8-puzzle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 smtClean="0"/>
              <a:t>Estado inicial: cualquier estado puede ser tomado como un estado inicial, por ejemplo : </a:t>
            </a:r>
          </a:p>
          <a:p>
            <a:endParaRPr lang="es-419" dirty="0"/>
          </a:p>
          <a:p>
            <a:endParaRPr lang="es-419" dirty="0" smtClean="0"/>
          </a:p>
          <a:p>
            <a:endParaRPr lang="es-419" dirty="0"/>
          </a:p>
          <a:p>
            <a:r>
              <a:rPr lang="es-419" dirty="0" smtClean="0"/>
              <a:t>Estado final: el estado o estados con una configuración determinada que hay que alcanzar</a:t>
            </a:r>
            <a:endParaRPr lang="es-419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2612" r="50462"/>
          <a:stretch/>
        </p:blipFill>
        <p:spPr>
          <a:xfrm>
            <a:off x="4568423" y="2585260"/>
            <a:ext cx="1560097" cy="14214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49954" t="110"/>
          <a:stretch/>
        </p:blipFill>
        <p:spPr>
          <a:xfrm>
            <a:off x="4641748" y="4894034"/>
            <a:ext cx="1486772" cy="147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3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Problema 8-puzzle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sz="2800" dirty="0" smtClean="0"/>
              <a:t>Reglas del juego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419" dirty="0" smtClean="0"/>
              <a:t>Mover el espacio vacío hacia izquierda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419" dirty="0"/>
              <a:t>Mover el espacio vacío </a:t>
            </a:r>
            <a:r>
              <a:rPr lang="es-419" dirty="0" smtClean="0"/>
              <a:t>hacia arriba</a:t>
            </a:r>
            <a:endParaRPr lang="es-419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s-419" dirty="0" smtClean="0"/>
              <a:t>Mover </a:t>
            </a:r>
            <a:r>
              <a:rPr lang="es-419" dirty="0"/>
              <a:t>el espacio vacío </a:t>
            </a:r>
            <a:r>
              <a:rPr lang="es-419" dirty="0" smtClean="0"/>
              <a:t>hacia derecha</a:t>
            </a:r>
            <a:endParaRPr lang="es-419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s-419" dirty="0" smtClean="0"/>
              <a:t>Mover </a:t>
            </a:r>
            <a:r>
              <a:rPr lang="es-419" dirty="0"/>
              <a:t>el espacio vacío </a:t>
            </a:r>
            <a:r>
              <a:rPr lang="es-419" dirty="0" smtClean="0"/>
              <a:t>hacia abajo</a:t>
            </a:r>
            <a:endParaRPr lang="es-419" dirty="0"/>
          </a:p>
          <a:p>
            <a:r>
              <a:rPr lang="es-419" sz="2800" dirty="0" err="1"/>
              <a:t>Restriccion</a:t>
            </a:r>
            <a:endParaRPr lang="es-419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s-419" dirty="0" smtClean="0"/>
              <a:t>Solo se puede intercambiar el espacio vacío con otro espacio adyacente a este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15804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</TotalTime>
  <Words>303</Words>
  <Application>Microsoft Office PowerPoint</Application>
  <PresentationFormat>Panorámica</PresentationFormat>
  <Paragraphs>31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Wingdings</vt:lpstr>
      <vt:lpstr>Wingdings 3</vt:lpstr>
      <vt:lpstr>Ion</vt:lpstr>
      <vt:lpstr>REPRESENTACIÓN DE PROBLEMAS DE JUEGO-HUMANO MAQUINA COMO BÚSQUEDA EN UN ESPACIO DE ESTADOS</vt:lpstr>
      <vt:lpstr>Conceptos </vt:lpstr>
      <vt:lpstr>Conceptos</vt:lpstr>
      <vt:lpstr>Elementos del problema  </vt:lpstr>
      <vt:lpstr>Problema 8-puzzle</vt:lpstr>
      <vt:lpstr>Problema 8-puzzle</vt:lpstr>
      <vt:lpstr>Problema 8-puzzle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Representación de problemas de juego-humano maquina como búsqueda en un espacio de estados</dc:title>
  <dc:creator>Saul</dc:creator>
  <cp:lastModifiedBy>Saul</cp:lastModifiedBy>
  <cp:revision>7</cp:revision>
  <dcterms:created xsi:type="dcterms:W3CDTF">2018-03-26T08:11:26Z</dcterms:created>
  <dcterms:modified xsi:type="dcterms:W3CDTF">2018-03-26T09:09:30Z</dcterms:modified>
</cp:coreProperties>
</file>