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2" r:id="rId5"/>
    <p:sldId id="263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DCDC"/>
    <a:srgbClr val="22D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6" d="100"/>
          <a:sy n="66" d="100"/>
        </p:scale>
        <p:origin x="3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559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726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3040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5005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6337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228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352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44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62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151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29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269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884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615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59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ADE0D38-4E20-46F4-A832-0B303A22B424}" type="datetimeFigureOut">
              <a:rPr lang="es-ES" smtClean="0"/>
              <a:t>26/03/2018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279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 smtClean="0"/>
              <a:t>CLASIFICACION DE PROBLEMAS ALGORIMITCOS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 smtClean="0"/>
              <a:t>Semana 1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043347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Clasificación de problemas algorítmicos 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419" sz="2800" dirty="0" smtClean="0"/>
              <a:t>No admiten solución algorítmica</a:t>
            </a:r>
          </a:p>
          <a:p>
            <a:pPr lvl="1"/>
            <a:r>
              <a:rPr lang="es-419" sz="2600" dirty="0" smtClean="0"/>
              <a:t>Indecibles: naturaleza algorítmica, no admiten solución por algoritmo</a:t>
            </a:r>
          </a:p>
          <a:p>
            <a:pPr lvl="1"/>
            <a:r>
              <a:rPr lang="es-419" sz="2600" dirty="0" smtClean="0"/>
              <a:t>No computables: problemas de decisión y no computables</a:t>
            </a:r>
          </a:p>
          <a:p>
            <a:pPr lvl="1"/>
            <a:endParaRPr lang="es-419" sz="2600" dirty="0"/>
          </a:p>
        </p:txBody>
      </p:sp>
    </p:spTree>
    <p:extLst>
      <p:ext uri="{BB962C8B-B14F-4D97-AF65-F5344CB8AC3E}">
        <p14:creationId xmlns:p14="http://schemas.microsoft.com/office/powerpoint/2010/main" val="285476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Clasificación de problemas algorítmicos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sz="2800" dirty="0"/>
              <a:t>Admiten solución </a:t>
            </a:r>
            <a:r>
              <a:rPr lang="es-419" sz="2800" dirty="0" smtClean="0"/>
              <a:t>algorítmica(</a:t>
            </a:r>
            <a:r>
              <a:rPr lang="es-419" sz="2800" dirty="0" err="1" smtClean="0"/>
              <a:t>decidibles</a:t>
            </a:r>
            <a:r>
              <a:rPr lang="es-419" sz="2800" dirty="0"/>
              <a:t>)</a:t>
            </a:r>
          </a:p>
          <a:p>
            <a:pPr lvl="1"/>
            <a:r>
              <a:rPr lang="es-419" sz="2600" dirty="0" smtClean="0"/>
              <a:t>Tratable: problemas para los que existen algoritmos complejidad </a:t>
            </a:r>
            <a:r>
              <a:rPr lang="es-419" sz="2600" dirty="0" err="1" smtClean="0"/>
              <a:t>polinomial</a:t>
            </a:r>
            <a:r>
              <a:rPr lang="es-419" sz="2600" dirty="0" smtClean="0"/>
              <a:t> para resolverlos </a:t>
            </a:r>
            <a:endParaRPr lang="es-419" sz="2600" dirty="0"/>
          </a:p>
          <a:p>
            <a:pPr lvl="1"/>
            <a:r>
              <a:rPr lang="es-419" sz="2600" dirty="0" smtClean="0"/>
              <a:t>Intratable: problemas que admiten solución y que no pueden ser resueltos por algoritmos de complejidad </a:t>
            </a:r>
            <a:r>
              <a:rPr lang="es-419" sz="2600" dirty="0" err="1" smtClean="0"/>
              <a:t>polinomial</a:t>
            </a:r>
            <a:endParaRPr lang="es-419" sz="2600" dirty="0"/>
          </a:p>
        </p:txBody>
      </p:sp>
    </p:spTree>
    <p:extLst>
      <p:ext uri="{BB962C8B-B14F-4D97-AF65-F5344CB8AC3E}">
        <p14:creationId xmlns:p14="http://schemas.microsoft.com/office/powerpoint/2010/main" val="181939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Clases de complejidad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314" y="1509486"/>
            <a:ext cx="6328229" cy="4738913"/>
          </a:xfrm>
        </p:spPr>
        <p:txBody>
          <a:bodyPr>
            <a:normAutofit/>
          </a:bodyPr>
          <a:lstStyle/>
          <a:p>
            <a:r>
              <a:rPr lang="es-419" sz="2200" dirty="0" smtClean="0"/>
              <a:t>Clase P: complejidad polinómica son tratables, abordables en la practica </a:t>
            </a:r>
          </a:p>
          <a:p>
            <a:r>
              <a:rPr lang="es-419" sz="2200" dirty="0" smtClean="0"/>
              <a:t>Clase NP: se resuelven de forma polinómica </a:t>
            </a:r>
            <a:r>
              <a:rPr lang="es-419" sz="2200" u="sng" dirty="0" smtClean="0"/>
              <a:t>no determinística</a:t>
            </a:r>
            <a:r>
              <a:rPr lang="es-419" sz="2200" dirty="0" smtClean="0"/>
              <a:t>; las soluciones pueden comprobarse de forma </a:t>
            </a:r>
            <a:r>
              <a:rPr lang="es-419" sz="2200" dirty="0" err="1" smtClean="0"/>
              <a:t>polinomica</a:t>
            </a:r>
            <a:r>
              <a:rPr lang="es-419" sz="2200" dirty="0" smtClean="0"/>
              <a:t> </a:t>
            </a:r>
          </a:p>
          <a:p>
            <a:r>
              <a:rPr lang="es-419" sz="2200" dirty="0" smtClean="0"/>
              <a:t>NP completos: no se les conoce una solución rápida; si se descubriera una solución P para uno de ellos se podría aplicar para todo NP </a:t>
            </a:r>
          </a:p>
          <a:p>
            <a:r>
              <a:rPr lang="es-419" sz="2200" dirty="0" smtClean="0"/>
              <a:t>NP complejos: son problemas de clase NP que son </a:t>
            </a:r>
            <a:r>
              <a:rPr lang="es-419" sz="2200" u="sng" dirty="0" smtClean="0"/>
              <a:t>intratables</a:t>
            </a:r>
            <a:endParaRPr lang="es-419" sz="2200" u="sng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28" y="2260121"/>
            <a:ext cx="4313544" cy="378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92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827314" y="4833257"/>
            <a:ext cx="10160000" cy="18578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Por su tipo de respuesta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588461"/>
            <a:ext cx="8946541" cy="4195481"/>
          </a:xfrm>
        </p:spPr>
        <p:txBody>
          <a:bodyPr>
            <a:normAutofit/>
          </a:bodyPr>
          <a:lstStyle/>
          <a:p>
            <a:r>
              <a:rPr lang="es-419" sz="2300" b="1" dirty="0" smtClean="0"/>
              <a:t>Problemas de decisión</a:t>
            </a:r>
            <a:r>
              <a:rPr lang="es-419" sz="2300" dirty="0" smtClean="0"/>
              <a:t>: Responder si o no a una determinada indagación</a:t>
            </a:r>
          </a:p>
          <a:p>
            <a:r>
              <a:rPr lang="es-419" sz="2300" b="1" dirty="0" smtClean="0"/>
              <a:t>Problemas de localización</a:t>
            </a:r>
            <a:r>
              <a:rPr lang="es-419" sz="2300" dirty="0" smtClean="0"/>
              <a:t>: encontrar una estructura que verifique las restricciones del problema, dicha estructura es una solución viable.</a:t>
            </a:r>
          </a:p>
          <a:p>
            <a:r>
              <a:rPr lang="es-419" sz="2300" b="1" dirty="0" smtClean="0"/>
              <a:t>Problemas de optimización</a:t>
            </a:r>
            <a:r>
              <a:rPr lang="es-419" sz="2300" dirty="0" smtClean="0"/>
              <a:t>: encontrar una estructura que verifique las restricciones del problema y optimice un criterio indefinido</a:t>
            </a:r>
            <a:endParaRPr lang="es-419" sz="23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1440204" y="5479240"/>
            <a:ext cx="2351315" cy="10450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419" dirty="0" smtClean="0"/>
              <a:t>Problemas de decisión</a:t>
            </a:r>
            <a:endParaRPr lang="es-419" dirty="0"/>
          </a:p>
        </p:txBody>
      </p:sp>
      <p:sp>
        <p:nvSpPr>
          <p:cNvPr id="5" name="Rectángulo redondeado 4"/>
          <p:cNvSpPr/>
          <p:nvPr/>
        </p:nvSpPr>
        <p:spPr>
          <a:xfrm>
            <a:off x="4644575" y="5479239"/>
            <a:ext cx="2436418" cy="10450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419" dirty="0" smtClean="0"/>
              <a:t>Problemas de localización</a:t>
            </a:r>
            <a:endParaRPr lang="es-419" dirty="0"/>
          </a:p>
        </p:txBody>
      </p:sp>
      <p:sp>
        <p:nvSpPr>
          <p:cNvPr id="6" name="Rectángulo redondeado 5"/>
          <p:cNvSpPr/>
          <p:nvPr/>
        </p:nvSpPr>
        <p:spPr>
          <a:xfrm>
            <a:off x="7939987" y="5471981"/>
            <a:ext cx="2110847" cy="10450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419" dirty="0" smtClean="0"/>
              <a:t>Problemas de optimización</a:t>
            </a:r>
            <a:endParaRPr lang="es-419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/>
              <p:cNvSpPr txBox="1"/>
              <p:nvPr/>
            </p:nvSpPr>
            <p:spPr>
              <a:xfrm>
                <a:off x="3960047" y="5748273"/>
                <a:ext cx="51600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32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s-419" dirty="0"/>
              </a:p>
            </p:txBody>
          </p:sp>
        </mc:Choice>
        <mc:Fallback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047" y="5748273"/>
                <a:ext cx="51600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/>
              <p:cNvSpPr txBox="1"/>
              <p:nvPr/>
            </p:nvSpPr>
            <p:spPr>
              <a:xfrm>
                <a:off x="7281175" y="5748272"/>
                <a:ext cx="51600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32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s-419" dirty="0"/>
              </a:p>
            </p:txBody>
          </p:sp>
        </mc:Choice>
        <mc:Fallback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1175" y="5748272"/>
                <a:ext cx="51600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ángulo 10"/>
          <p:cNvSpPr/>
          <p:nvPr/>
        </p:nvSpPr>
        <p:spPr>
          <a:xfrm>
            <a:off x="827314" y="4499432"/>
            <a:ext cx="3280229" cy="1197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2000" b="1" dirty="0" smtClean="0">
                <a:solidFill>
                  <a:schemeClr val="bg1"/>
                </a:solidFill>
              </a:rPr>
              <a:t>Relación de dificultad</a:t>
            </a:r>
            <a:endParaRPr lang="es-419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41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1128</TotalTime>
  <Words>211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Century Gothic</vt:lpstr>
      <vt:lpstr>Wingdings 3</vt:lpstr>
      <vt:lpstr>Ion</vt:lpstr>
      <vt:lpstr>CLASIFICACION DE PROBLEMAS ALGORIMITCOS</vt:lpstr>
      <vt:lpstr>Clasificación de problemas algorítmicos </vt:lpstr>
      <vt:lpstr>Clasificación de problemas algorítmicos </vt:lpstr>
      <vt:lpstr>Clases de complejidad</vt:lpstr>
      <vt:lpstr>Por su tipo de 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DE LA INTELIGENCIA ARTIFICIAL</dc:title>
  <dc:creator>MULLERDIM</dc:creator>
  <cp:lastModifiedBy>Saul</cp:lastModifiedBy>
  <cp:revision>25</cp:revision>
  <dcterms:created xsi:type="dcterms:W3CDTF">2018-03-22T21:33:31Z</dcterms:created>
  <dcterms:modified xsi:type="dcterms:W3CDTF">2018-03-26T08:11:09Z</dcterms:modified>
</cp:coreProperties>
</file>