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5161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21158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227718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660850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72800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280752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839358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073988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45634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4679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010653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68850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10041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62904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50569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75334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69136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92AA8FD-059C-4F9B-9069-93069A2DC88F}" type="datetimeFigureOut">
              <a:rPr lang="es-419" smtClean="0"/>
              <a:t>2/4/2018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2567C05-D2AB-4A1F-9183-7802DE1BFF9A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8281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419" dirty="0" smtClean="0"/>
              <a:t>SISTEMA INTELIGENTE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419" sz="4800" b="1" dirty="0" err="1" smtClean="0"/>
              <a:t>eCall</a:t>
            </a:r>
            <a:r>
              <a:rPr lang="es-419" sz="4800" dirty="0" smtClean="0"/>
              <a:t>	</a:t>
            </a:r>
            <a:endParaRPr lang="es-419" sz="4800" dirty="0"/>
          </a:p>
        </p:txBody>
      </p:sp>
    </p:spTree>
    <p:extLst>
      <p:ext uri="{BB962C8B-B14F-4D97-AF65-F5344CB8AC3E}">
        <p14:creationId xmlns:p14="http://schemas.microsoft.com/office/powerpoint/2010/main" val="73657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¿Que es </a:t>
            </a:r>
            <a:r>
              <a:rPr lang="es-419" dirty="0" err="1" smtClean="0"/>
              <a:t>eCall</a:t>
            </a:r>
            <a:r>
              <a:rPr lang="es-419" dirty="0" smtClean="0"/>
              <a:t>?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1" y="1870363"/>
            <a:ext cx="10018713" cy="2482734"/>
          </a:xfrm>
        </p:spPr>
        <p:txBody>
          <a:bodyPr/>
          <a:lstStyle/>
          <a:p>
            <a:r>
              <a:rPr lang="es-419" dirty="0" smtClean="0"/>
              <a:t>Es </a:t>
            </a:r>
            <a:r>
              <a:rPr lang="es-419" dirty="0"/>
              <a:t>un sistema </a:t>
            </a:r>
            <a:r>
              <a:rPr lang="es-419" dirty="0" smtClean="0"/>
              <a:t>inteligente que ha sido desarrollado a iniciativa de la Comisión Europea, este sistema avisa automáticamente a los servicios de emergencia en caso de </a:t>
            </a:r>
            <a:r>
              <a:rPr lang="es-419" dirty="0"/>
              <a:t>que ocurra una, este sistema </a:t>
            </a:r>
            <a:r>
              <a:rPr lang="es-419" dirty="0" smtClean="0"/>
              <a:t>también </a:t>
            </a:r>
            <a:r>
              <a:rPr lang="es-419" dirty="0"/>
              <a:t>puede </a:t>
            </a:r>
            <a:r>
              <a:rPr lang="es-419" dirty="0" smtClean="0"/>
              <a:t>transmitir la localización del vehículo </a:t>
            </a:r>
            <a:r>
              <a:rPr lang="es-419" dirty="0"/>
              <a:t>a los servicios de </a:t>
            </a:r>
            <a:r>
              <a:rPr lang="es-419" dirty="0" smtClean="0"/>
              <a:t>rescate. </a:t>
            </a:r>
            <a:endParaRPr lang="es-419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534" y="3998422"/>
            <a:ext cx="3435927" cy="257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664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¿Por que </a:t>
            </a:r>
            <a:r>
              <a:rPr lang="es-419" dirty="0" err="1" smtClean="0"/>
              <a:t>eCall</a:t>
            </a:r>
            <a:r>
              <a:rPr lang="es-419" dirty="0" smtClean="0"/>
              <a:t> es un sistema inteligente?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 smtClean="0"/>
              <a:t>Este sistema tienes unos sensores puestos en el airbags que pueden captar si el vehículo a sufrido alguna emergencia y llamar a los servicios de emergencia;</a:t>
            </a:r>
            <a:r>
              <a:rPr lang="es-419" dirty="0"/>
              <a:t> </a:t>
            </a:r>
            <a:r>
              <a:rPr lang="es-419" dirty="0" smtClean="0"/>
              <a:t>también tiene una activación manual mediante un botón al alcance del conductor</a:t>
            </a:r>
          </a:p>
          <a:p>
            <a:r>
              <a:rPr lang="es-419" dirty="0" smtClean="0"/>
              <a:t>Input: los sensores en el airbags  el botón manual</a:t>
            </a:r>
          </a:p>
          <a:p>
            <a:r>
              <a:rPr lang="es-419" dirty="0" smtClean="0"/>
              <a:t>Output: una señal de emergencia con la localización del vehículo hacia los servicios de emergencia </a:t>
            </a: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56271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err="1" smtClean="0"/>
              <a:t>eCall</a:t>
            </a:r>
            <a:r>
              <a:rPr lang="es-419" dirty="0" smtClean="0"/>
              <a:t> obligatorio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1" y="1878676"/>
            <a:ext cx="10018713" cy="2790305"/>
          </a:xfrm>
        </p:spPr>
        <p:txBody>
          <a:bodyPr/>
          <a:lstStyle/>
          <a:p>
            <a:r>
              <a:rPr lang="es-419" dirty="0" smtClean="0"/>
              <a:t>En abril del 2015 el parlamento aprobó la aplicación de </a:t>
            </a:r>
            <a:r>
              <a:rPr lang="es-419" dirty="0" err="1" smtClean="0"/>
              <a:t>eCall</a:t>
            </a:r>
            <a:r>
              <a:rPr lang="es-419" dirty="0" smtClean="0"/>
              <a:t>.</a:t>
            </a:r>
          </a:p>
          <a:p>
            <a:r>
              <a:rPr lang="es-419" dirty="0" smtClean="0"/>
              <a:t>Desde el pasado domingo 1 de abril en la UE todos los vehículos nuevos vendidos están obligados a incorporar de serie este nuevo sistema (</a:t>
            </a:r>
            <a:r>
              <a:rPr lang="es-419" dirty="0" err="1" smtClean="0"/>
              <a:t>eCall</a:t>
            </a:r>
            <a:r>
              <a:rPr lang="es-419" dirty="0" smtClean="0"/>
              <a:t>).</a:t>
            </a:r>
          </a:p>
          <a:p>
            <a:endParaRPr lang="es-419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546" y="3920456"/>
            <a:ext cx="5253644" cy="2511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258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err="1" smtClean="0"/>
              <a:t>eCall</a:t>
            </a:r>
            <a:r>
              <a:rPr lang="es-419" dirty="0" smtClean="0"/>
              <a:t> 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0" y="2243050"/>
            <a:ext cx="10018713" cy="3124201"/>
          </a:xfrm>
        </p:spPr>
        <p:txBody>
          <a:bodyPr/>
          <a:lstStyle/>
          <a:p>
            <a:r>
              <a:rPr lang="es-419" dirty="0" smtClean="0"/>
              <a:t>En el 2016 en la UE, hubo un total de 25500 personas que lamentablemente fallecieron por un accidente de trafico y 135000 resultaron heridas</a:t>
            </a:r>
          </a:p>
          <a:p>
            <a:r>
              <a:rPr lang="es-419" dirty="0" smtClean="0"/>
              <a:t>“La </a:t>
            </a:r>
            <a:r>
              <a:rPr lang="es-419" dirty="0"/>
              <a:t>Federación Internacional de Automovilismo estima que unas 2.500 vidas pueden ser salvadas al año con este </a:t>
            </a:r>
            <a:r>
              <a:rPr lang="es-419" dirty="0" smtClean="0"/>
              <a:t>sistema”, </a:t>
            </a:r>
            <a:r>
              <a:rPr lang="es-419" dirty="0" err="1" smtClean="0"/>
              <a:t>asi</a:t>
            </a:r>
            <a:r>
              <a:rPr lang="es-419" dirty="0"/>
              <a:t> comenta </a:t>
            </a:r>
            <a:r>
              <a:rPr lang="es-419" dirty="0"/>
              <a:t>Miguel Ángel Rojo, responsable de Servicio Técnico de </a:t>
            </a:r>
            <a:r>
              <a:rPr lang="es-419" dirty="0" smtClean="0"/>
              <a:t>RACE(real automóvil club de </a:t>
            </a:r>
            <a:r>
              <a:rPr lang="es-419" dirty="0" err="1" smtClean="0"/>
              <a:t>españa</a:t>
            </a:r>
            <a:r>
              <a:rPr lang="es-419" dirty="0" smtClean="0"/>
              <a:t>)</a:t>
            </a: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67203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ES" altLang="es-419" dirty="0" smtClean="0">
                <a:ln>
                  <a:noFill/>
                </a:ln>
                <a:solidFill>
                  <a:srgbClr val="2E74B5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Bibliografía</a:t>
            </a:r>
            <a:endParaRPr lang="es-419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84310" y="3044187"/>
            <a:ext cx="9564690" cy="236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419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Atresmedia</a:t>
            </a:r>
            <a:r>
              <a:rPr kumimoji="0" lang="es-ES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Corporación . (31 de 3 de 2018). </a:t>
            </a:r>
            <a:r>
              <a:rPr kumimoji="0" lang="es-ES" altLang="es-419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Atresmedia</a:t>
            </a:r>
            <a:r>
              <a:rPr kumimoji="0" lang="es-ES" altLang="es-419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Corporación de Medios de Comunicación</a:t>
            </a:r>
            <a:r>
              <a:rPr kumimoji="0" lang="es-ES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Obtenido de </a:t>
            </a:r>
            <a:r>
              <a:rPr kumimoji="0" lang="es-ES" altLang="es-419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laSexta</a:t>
            </a:r>
            <a:r>
              <a:rPr kumimoji="0" lang="es-ES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http://www.lasexta.com/noticias/ciencia-tecnologia/asi-funciona-el-	sistema-ecall-el-dispositivo-que-todos-los-coches-nuevos-deben-tener-y-que-avisa-a-	emergencias-en-caso-de-accidente_201803315abfdd5c0cf271a8efff3dfa.html</a:t>
            </a:r>
            <a:endParaRPr kumimoji="0" lang="es-ES" altLang="es-419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Cirilo Gimeno, R. v., Martínez </a:t>
            </a:r>
            <a:r>
              <a:rPr kumimoji="0" lang="es-ES" altLang="es-419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durá</a:t>
            </a:r>
            <a:r>
              <a:rPr kumimoji="0" lang="es-ES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J., &amp; García Celda, a. (2011).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Obtenido de http://www.ptcarretera.es/wp-content/uploads/2015/09/Cuaderno-PTC_5-	2011_Sistema-e-Call.pdf</a:t>
            </a:r>
            <a:endParaRPr kumimoji="0" lang="es-ES" altLang="es-419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419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30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Marquesina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75</TotalTime>
  <Words>250</Words>
  <Application>Microsoft Office PowerPoint</Application>
  <PresentationFormat>Panorámica</PresentationFormat>
  <Paragraphs>19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Corbel</vt:lpstr>
      <vt:lpstr>Times New Roman</vt:lpstr>
      <vt:lpstr>Parallax</vt:lpstr>
      <vt:lpstr>SISTEMA INTELIGENTE</vt:lpstr>
      <vt:lpstr>¿Que es eCall?</vt:lpstr>
      <vt:lpstr>¿Por que eCall es un sistema inteligente?</vt:lpstr>
      <vt:lpstr>eCall obligatorio</vt:lpstr>
      <vt:lpstr>eCall 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INTELIGENTE</dc:title>
  <dc:creator>Saul</dc:creator>
  <cp:lastModifiedBy>Saul</cp:lastModifiedBy>
  <cp:revision>8</cp:revision>
  <dcterms:created xsi:type="dcterms:W3CDTF">2018-04-02T16:01:12Z</dcterms:created>
  <dcterms:modified xsi:type="dcterms:W3CDTF">2018-04-02T17:16:23Z</dcterms:modified>
</cp:coreProperties>
</file>