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99" autoAdjust="0"/>
  </p:normalViewPr>
  <p:slideViewPr>
    <p:cSldViewPr>
      <p:cViewPr varScale="1">
        <p:scale>
          <a:sx n="42" d="100"/>
          <a:sy n="42" d="100"/>
        </p:scale>
        <p:origin x="72" y="78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57DE37D-B738-4817-B751-0C1B86D8B665}" type="datetime1">
              <a:rPr lang="es-ES" smtClean="0"/>
              <a:t>24/05/2018</a:t>
            </a:fld>
            <a:endParaRPr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7BB30D9-D505-4352-B274-A1AB529BC646}" type="datetime1">
              <a:rPr lang="es-ES" smtClean="0"/>
              <a:pPr/>
              <a:t>24/05/2018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C1B432D-78E7-40AE-81C6-52773394A046}" type="datetime1">
              <a:rPr lang="es-ES" smtClean="0"/>
              <a:pPr/>
              <a:t>24/05/2018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E062C603-371F-4D8B-AFB8-8337237C6271}" type="datetime1">
              <a:rPr lang="es-ES" smtClean="0"/>
              <a:pPr algn="r"/>
              <a:t>24/05/2018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AE6EBB-BEC9-4000-8D95-40B44C4E2CA6}" type="datetime1">
              <a:rPr lang="es-ES" smtClean="0"/>
              <a:pPr/>
              <a:t>24/05/2018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CAF1BE7-5365-4137-AE14-A7C362FC891C}" type="datetime1">
              <a:rPr lang="es-ES" smtClean="0"/>
              <a:pPr/>
              <a:t>24/05/2018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CE83AA6-4601-4BF7-BD54-99DD2B193FD1}" type="datetime1">
              <a:rPr lang="es-ES" smtClean="0"/>
              <a:pPr/>
              <a:t>24/05/2018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08DBE58-23DC-4EE9-8158-B69AC44D4A43}" type="datetime1">
              <a:rPr lang="es-ES" smtClean="0"/>
              <a:pPr/>
              <a:t>24/05/2018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7C2EBBF-D49B-4842-B69E-CE552000DC09}" type="datetime1">
              <a:rPr lang="es-ES" smtClean="0"/>
              <a:pPr/>
              <a:t>24/05/2018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AF364E66-D00E-49A9-9E62-AB0485562249}" type="datetime1">
              <a:rPr lang="es-ES" smtClean="0"/>
              <a:pPr algn="r"/>
              <a:t>24/05/2018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6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EB92E29-7FB2-4284-9496-FE061DBF8A30}" type="datetime1">
              <a:rPr lang="es-ES" smtClean="0"/>
              <a:pPr/>
              <a:t>24/05/2018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F03D15E0-E6C7-48CB-A009-DF16BCB95302}" type="datetime1">
              <a:rPr lang="es-ES" smtClean="0"/>
              <a:pPr/>
              <a:t>24/05/2018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 smtClean="0"/>
              <a:t>FUNDAMENTOS DE SISTEMAS EXPERTOS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PE" sz="4000" dirty="0" smtClean="0"/>
              <a:t>¿Qué es un sistema experto?</a:t>
            </a:r>
            <a:endParaRPr lang="es-PE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1828800"/>
            <a:ext cx="5652120" cy="4267200"/>
          </a:xfrm>
        </p:spPr>
        <p:txBody>
          <a:bodyPr>
            <a:normAutofit/>
          </a:bodyPr>
          <a:lstStyle/>
          <a:p>
            <a:r>
              <a:rPr lang="es-PE" sz="2400" dirty="0" smtClean="0"/>
              <a:t>Es una rama de la </a:t>
            </a:r>
            <a:r>
              <a:rPr lang="es-PE" sz="2400" b="1" dirty="0" smtClean="0"/>
              <a:t> inteligencia artificial; son programas que aplican los conceptos de la inteligencia artificial. Que simulan el proceso de aprendizaje, de memorización, de razonamiento, de comunicación y de acción en consecuencia de un experto humano.</a:t>
            </a:r>
          </a:p>
          <a:p>
            <a:r>
              <a:rPr lang="es-PE" sz="2400" b="1" dirty="0" smtClean="0"/>
              <a:t>Es la pieza comercial y la que mas aplicación se le ha dado en inteligencia artificial.</a:t>
            </a:r>
            <a:endParaRPr lang="es-PE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276872"/>
            <a:ext cx="298579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ARQUITECTURA DE SISTEMAS EXPERTOS</a:t>
            </a:r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1524000" y="203727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Separan conocimientos ( reglas y hechos) y el procesamiento; se le añade un </a:t>
            </a:r>
            <a:r>
              <a:rPr lang="es-PE" sz="2400" dirty="0" err="1" smtClean="0"/>
              <a:t>interfase</a:t>
            </a:r>
            <a:r>
              <a:rPr lang="es-PE" sz="2400" dirty="0" smtClean="0"/>
              <a:t> de usuario y un componente explicativo.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Base de conocimiento: Contiene en conocimiento de los hechos y las experiencias de los expertos en un dominio determinado.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Mecanismo de inferencia: Puede simular la estrategia de solución de un experto.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Componente explicativo: Explica al usuario la solución encontrada y el por qué de las decisiones tomadas en el proceso.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err="1" smtClean="0"/>
              <a:t>Interfase</a:t>
            </a:r>
            <a:r>
              <a:rPr lang="es-PE" sz="2400" dirty="0" smtClean="0"/>
              <a:t> de usuario: Sirve para que este pueda realizar una consulta en un lenguaje natural.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400" dirty="0" smtClean="0"/>
              <a:t>Componente de adquisición: Ofrece ayuda a la estructuración e implementación del conocimiento en la base de conocimientos.</a:t>
            </a:r>
          </a:p>
          <a:p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5530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57" y="1596772"/>
            <a:ext cx="6319885" cy="426720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mtClean="0"/>
              <a:t>ARQUITECTURA DE SISTEMAS EXPERTOS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202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 smtClean="0"/>
              <a:t>Tipos de sistemas expertos:</a:t>
            </a:r>
            <a:endParaRPr lang="es-P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sz="2800" dirty="0" smtClean="0"/>
              <a:t>Basados en reglas:  Aplicando reglas heurísticas apoyadas generalmente en lógica difusa para su evaluación y aplicación.</a:t>
            </a:r>
          </a:p>
          <a:p>
            <a:r>
              <a:rPr lang="es-PE" sz="2800" dirty="0" smtClean="0"/>
              <a:t>Basados en casos CBR (Case </a:t>
            </a:r>
            <a:r>
              <a:rPr lang="es-PE" sz="2800" dirty="0" err="1" smtClean="0"/>
              <a:t>Based</a:t>
            </a:r>
            <a:r>
              <a:rPr lang="es-PE" sz="2800" dirty="0" smtClean="0"/>
              <a:t> </a:t>
            </a:r>
            <a:r>
              <a:rPr lang="es-PE" sz="2800" dirty="0" err="1" smtClean="0"/>
              <a:t>Reasoning</a:t>
            </a:r>
            <a:r>
              <a:rPr lang="es-PE" sz="2800" dirty="0" smtClean="0"/>
              <a:t>): Aplicando el razonamiento basado en casos donde la solución a un problema similar planteado con anterioridad se adapta al nuevo problema.</a:t>
            </a:r>
          </a:p>
          <a:p>
            <a:r>
              <a:rPr lang="es-PE" sz="2800" dirty="0" smtClean="0"/>
              <a:t>Basado en redes: Aplicando redes bayesiana, basada en estadísticas el teorema de </a:t>
            </a:r>
            <a:r>
              <a:rPr lang="es-PE" sz="2800" dirty="0" err="1" smtClean="0"/>
              <a:t>Bayes</a:t>
            </a:r>
            <a:r>
              <a:rPr lang="es-PE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17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DIFERENCIAS ENTRES SISTEMAS EXPERTOS Y LOS TRADICIONALES: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2800" dirty="0" smtClean="0"/>
              <a:t>SISTEMAS EXPERTOS: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 Toman decisiones.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Calculan resultados.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Basados en heurísticas.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Dan explicaciones de los resultados.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Usan reglas de inferencia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Centrados en el experto y el usuario.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Maneja conocimiento impreciso, contradictorio o incompleto.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Accedan a base de conocimientos (deductivas).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Usan datos y lenguajes simbólicos.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582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DIFERENCIAS ENTRES SISTEMAS EXPERTOS Y LOS TRADICIONALES: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E" sz="2800" dirty="0" smtClean="0"/>
              <a:t>SISTEMAS TRADICIONALES:</a:t>
            </a:r>
            <a:endParaRPr lang="es-PE" sz="2400" dirty="0" smtClean="0"/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Calculan resultados.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Basados en algoritmos.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Usan secuenciación, ciclos y condicionales.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Acceden a base de datos.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Dan resultados sin explicaciones.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Conocimientos precisos, completos y exactos.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Usan datos numéricos y lenguajes procedurales.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s-PE" sz="2000" dirty="0" smtClean="0"/>
              <a:t>Centrados en el analista y el programador.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4346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RAZONES PARA UTILIZAR UN SISTEMA EXPERTO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90" y="1988840"/>
            <a:ext cx="7815620" cy="40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Equipo informático 16 × 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91_TF02901026_TF02901026.potx" id="{542403D4-CC65-4431-A4E3-55163509A0B1}" vid="{AF8CDC02-FD01-4345-AAA1-0E99693BFDBD}"/>
    </a:ext>
  </a:extLst>
</a:theme>
</file>

<file path=ppt/theme/theme2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diseño de circuito tecnológico de empresa (panorámica)</Template>
  <TotalTime>0</TotalTime>
  <Words>391</Words>
  <Application>Microsoft Office PowerPoint</Application>
  <PresentationFormat>Panorámica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Candara</vt:lpstr>
      <vt:lpstr>Consolas</vt:lpstr>
      <vt:lpstr>Wingdings</vt:lpstr>
      <vt:lpstr>Equipo informático 16 × 9</vt:lpstr>
      <vt:lpstr>FUNDAMENTOS DE SISTEMAS EXPERTOS</vt:lpstr>
      <vt:lpstr>¿Qué es un sistema experto?</vt:lpstr>
      <vt:lpstr>ARQUITECTURA DE SISTEMAS EXPERTOS</vt:lpstr>
      <vt:lpstr>Presentación de PowerPoint</vt:lpstr>
      <vt:lpstr>Tipos de sistemas expertos:</vt:lpstr>
      <vt:lpstr>DIFERENCIAS ENTRES SISTEMAS EXPERTOS Y LOS TRADICIONALES:</vt:lpstr>
      <vt:lpstr>DIFERENCIAS ENTRES SISTEMAS EXPERTOS Y LOS TRADICIONALES:</vt:lpstr>
      <vt:lpstr>RAZONES PARA UTILIZAR UN SISTEMA EXPERTO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2018-05-24T20:50:07Z</dcterms:created>
  <dcterms:modified xsi:type="dcterms:W3CDTF">2018-05-24T21:49:37Z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