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63" r:id="rId4"/>
    <p:sldId id="260" r:id="rId5"/>
    <p:sldId id="262" r:id="rId6"/>
    <p:sldId id="257" r:id="rId7"/>
    <p:sldId id="261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5/24/2018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INGENIERIA DE CONOCIMIENTO</a:t>
            </a:r>
            <a:endParaRPr lang="es-P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TRANSFORMACION DEL CONOCIMIENTO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63342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ADQUISICION DE CONOCIMIENTO</a:t>
            </a:r>
            <a:endParaRPr lang="es-PE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PE" dirty="0" smtClean="0"/>
              <a:t>La adquisición del conocimiento es la transferencia y transformación del conocimiento y de la habilidad de entender y de resolver problemas desde alguna fuente de conocimiento a un programa.</a:t>
            </a:r>
          </a:p>
          <a:p>
            <a:r>
              <a:rPr lang="es-PE" dirty="0" smtClean="0"/>
              <a:t>El sistema experto contendrá casi todo el conocimiento del experto humano e intentará aproximarse en lo posible a la forma en la que dio experto humano alcanza las soluciones.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80" y="1824580"/>
            <a:ext cx="6725519" cy="31400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40841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684" y="974560"/>
            <a:ext cx="7482064" cy="47404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2098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TECNICAS DE </a:t>
            </a:r>
            <a:br>
              <a:rPr lang="es-PE" dirty="0" smtClean="0"/>
            </a:br>
            <a:r>
              <a:rPr lang="es-PE" dirty="0" smtClean="0"/>
              <a:t>ADQUISICION DE CONOCIMIENTO: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sz="2800" dirty="0" smtClean="0"/>
              <a:t>La obtención del conocimiento se logra por medio de métodos manuales o mediante la utilización de computadoras, sin embargo, se clasifican en tres grandes grupos de métodos para la extracción del conocimiento los cuales son: </a:t>
            </a:r>
            <a:r>
              <a:rPr lang="es-PE" sz="2800" b="1" dirty="0" smtClean="0"/>
              <a:t> manuales, semiautomáticos </a:t>
            </a:r>
            <a:r>
              <a:rPr lang="es-PE" sz="2800" dirty="0" smtClean="0"/>
              <a:t>y </a:t>
            </a:r>
            <a:r>
              <a:rPr lang="es-PE" sz="2800" b="1" dirty="0" smtClean="0"/>
              <a:t> automatizados.</a:t>
            </a:r>
            <a:endParaRPr lang="es-PE" sz="2800" dirty="0"/>
          </a:p>
        </p:txBody>
      </p:sp>
    </p:spTree>
    <p:extLst>
      <p:ext uri="{BB962C8B-B14F-4D97-AF65-F5344CB8AC3E}">
        <p14:creationId xmlns:p14="http://schemas.microsoft.com/office/powerpoint/2010/main" val="3913855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E" dirty="0" smtClean="0"/>
              <a:t>Métodos de adquisición de conocimiento:</a:t>
            </a:r>
            <a:endParaRPr lang="es-PE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PE" sz="1600" dirty="0" smtClean="0"/>
              <a:t>Es importante saber que las técnicas  te adquisición de conocimiento están contenidas dentro de los métodos de adquisición de conocimiento por lo cual es indispensable saber sobre los métodos antes.</a:t>
            </a:r>
            <a:endParaRPr lang="es-PE" sz="16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514" y="442161"/>
            <a:ext cx="5390950" cy="56307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97441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Metodología</a:t>
            </a:r>
            <a:br>
              <a:rPr lang="es-PE" dirty="0" smtClean="0"/>
            </a:br>
            <a:r>
              <a:rPr lang="es-PE" dirty="0" err="1" smtClean="0"/>
              <a:t>CommomKADS</a:t>
            </a:r>
            <a:endParaRPr lang="es-PE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20233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 err="1" smtClean="0"/>
              <a:t>Metodologia</a:t>
            </a:r>
            <a:r>
              <a:rPr lang="es-PE" dirty="0" smtClean="0"/>
              <a:t> </a:t>
            </a:r>
            <a:r>
              <a:rPr lang="es-PE" dirty="0" err="1" smtClean="0"/>
              <a:t>CommomKADS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sz="2400" dirty="0" smtClean="0"/>
              <a:t>La metodología </a:t>
            </a:r>
            <a:r>
              <a:rPr lang="es-PE" sz="2400" dirty="0" err="1" smtClean="0"/>
              <a:t>CommomKads</a:t>
            </a:r>
            <a:r>
              <a:rPr lang="es-PE" sz="2400" dirty="0" smtClean="0"/>
              <a:t> se utiliza como un estándar por los responsables de la gestión del conocimiento e ingenieros del conocimiento para el desarrollo de sistemas de conocimiento</a:t>
            </a:r>
            <a:r>
              <a:rPr lang="es-PE" sz="2400" dirty="0" smtClean="0"/>
              <a:t>.</a:t>
            </a:r>
          </a:p>
          <a:p>
            <a:pPr marL="0" indent="0" algn="just">
              <a:buNone/>
            </a:pPr>
            <a:endParaRPr lang="es-PE" sz="2400" dirty="0" smtClean="0"/>
          </a:p>
          <a:p>
            <a:pPr marL="0" indent="0" algn="just">
              <a:buNone/>
            </a:pPr>
            <a:r>
              <a:rPr lang="es-PE" sz="2400" dirty="0" smtClean="0"/>
              <a:t>La fortaleza de esta metodología radica en dos conceptos: primero , muestra lo importante que es el análisis de la organización en las estrategias de introducción y desarrollo de sistemas de tecnologías de información, punto que se ha aprovechado en el desarrollo de este trabajo de investigación.</a:t>
            </a:r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9378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56" y="1045029"/>
            <a:ext cx="10408888" cy="47679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56919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77</TotalTime>
  <Words>233</Words>
  <Application>Microsoft Office PowerPoint</Application>
  <PresentationFormat>Panorámica</PresentationFormat>
  <Paragraphs>14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Bookman Old Style</vt:lpstr>
      <vt:lpstr>Century Gothic</vt:lpstr>
      <vt:lpstr>Wingdings</vt:lpstr>
      <vt:lpstr>Tipo de madera</vt:lpstr>
      <vt:lpstr>INGENIERIA DE CONOCIMIENTO</vt:lpstr>
      <vt:lpstr>ADQUISICION DE CONOCIMIENTO</vt:lpstr>
      <vt:lpstr>Presentación de PowerPoint</vt:lpstr>
      <vt:lpstr>TECNICAS DE  ADQUISICION DE CONOCIMIENTO:</vt:lpstr>
      <vt:lpstr>Métodos de adquisición de conocimiento:</vt:lpstr>
      <vt:lpstr>Metodología CommomKADS</vt:lpstr>
      <vt:lpstr>Metodologia CommomKADS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INGENIERIA DE CONOCIMIENTO</dc:title>
  <dc:creator>erik caqui</dc:creator>
  <cp:lastModifiedBy>erik caqui</cp:lastModifiedBy>
  <cp:revision>6</cp:revision>
  <dcterms:created xsi:type="dcterms:W3CDTF">2018-05-24T23:02:27Z</dcterms:created>
  <dcterms:modified xsi:type="dcterms:W3CDTF">2018-05-25T02:00:27Z</dcterms:modified>
</cp:coreProperties>
</file>