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5" r:id="rId6"/>
    <p:sldId id="276" r:id="rId7"/>
    <p:sldId id="277" r:id="rId8"/>
    <p:sldId id="279" r:id="rId9"/>
    <p:sldId id="278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50" d="100"/>
          <a:sy n="50" d="100"/>
        </p:scale>
        <p:origin x="-246" y="6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57DE37D-B738-4817-B751-0C1B86D8B665}" type="datetime1">
              <a:rPr lang="es-ES" smtClean="0"/>
              <a:t>02/04/2018</a:t>
            </a:fld>
            <a:endParaRPr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7BB30D9-D505-4352-B274-A1AB529BC646}" type="datetime1">
              <a:rPr lang="es-ES" smtClean="0"/>
              <a:pPr/>
              <a:t>02/04/2018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939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702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C1B432D-78E7-40AE-81C6-52773394A046}" type="datetime1">
              <a:rPr lang="es-ES" smtClean="0"/>
              <a:pPr/>
              <a:t>02/04/2018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E062C603-371F-4D8B-AFB8-8337237C6271}" type="datetime1">
              <a:rPr lang="es-ES" smtClean="0"/>
              <a:pPr algn="r"/>
              <a:t>02/04/2018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1AE6EBB-BEC9-4000-8D95-40B44C4E2CA6}" type="datetime1">
              <a:rPr lang="es-ES" smtClean="0"/>
              <a:pPr/>
              <a:t>02/04/2018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CAF1BE7-5365-4137-AE14-A7C362FC891C}" type="datetime1">
              <a:rPr lang="es-ES" smtClean="0"/>
              <a:pPr/>
              <a:t>02/04/2018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CE83AA6-4601-4BF7-BD54-99DD2B193FD1}" type="datetime1">
              <a:rPr lang="es-ES" smtClean="0"/>
              <a:pPr/>
              <a:t>02/04/2018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08DBE58-23DC-4EE9-8158-B69AC44D4A43}" type="datetime1">
              <a:rPr lang="es-ES" smtClean="0"/>
              <a:pPr/>
              <a:t>02/04/2018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7C2EBBF-D49B-4842-B69E-CE552000DC09}" type="datetime1">
              <a:rPr lang="es-ES" smtClean="0"/>
              <a:pPr/>
              <a:t>02/04/2018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AF364E66-D00E-49A9-9E62-AB0485562249}" type="datetime1">
              <a:rPr lang="es-ES" smtClean="0"/>
              <a:pPr algn="r"/>
              <a:t>02/04/2018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6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EB92E29-7FB2-4284-9496-FE061DBF8A30}" type="datetime1">
              <a:rPr lang="es-ES" smtClean="0"/>
              <a:pPr/>
              <a:t>02/04/2018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F03D15E0-E6C7-48CB-A009-DF16BCB95302}" type="datetime1">
              <a:rPr lang="es-ES" smtClean="0"/>
              <a:pPr/>
              <a:t>02/04/2018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mi.com.mx/literatura/blog/item/36-historia-del-termopar.html" TargetMode="External"/><Relationship Id="rId3" Type="http://schemas.openxmlformats.org/officeDocument/2006/relationships/hyperlink" Target="https://es.omega.com/pptst/OS36.html" TargetMode="External"/><Relationship Id="rId7" Type="http://schemas.openxmlformats.org/officeDocument/2006/relationships/hyperlink" Target="http://www.termokew.mx/termopares.php" TargetMode="External"/><Relationship Id="rId2" Type="http://schemas.openxmlformats.org/officeDocument/2006/relationships/hyperlink" Target="https://es.omega.com/prodinfo/termopares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loginstrumentacion.com/productos/temperatura/cmo-funciona-termopar/" TargetMode="External"/><Relationship Id="rId5" Type="http://schemas.openxmlformats.org/officeDocument/2006/relationships/hyperlink" Target="https://www.wikapolska.pl/upload/DS_IN0023_es_es_62452.pdf" TargetMode="External"/><Relationship Id="rId4" Type="http://schemas.openxmlformats.org/officeDocument/2006/relationships/hyperlink" Target="https://es.omega.com/pptst/OS36-0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TERMOPAR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SENSOR DE TEMPERATURA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WEBIBLIOGRAFIA: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1775520" y="1916832"/>
            <a:ext cx="9217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hlinkClick r:id="rId2"/>
              </a:rPr>
              <a:t>https://</a:t>
            </a:r>
            <a:r>
              <a:rPr lang="es-PE" dirty="0" smtClean="0">
                <a:hlinkClick r:id="rId2"/>
              </a:rPr>
              <a:t>es.omega.com/prodinfo/termopares.html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hlinkClick r:id="rId3"/>
              </a:rPr>
              <a:t>https://</a:t>
            </a:r>
            <a:r>
              <a:rPr lang="es-PE" dirty="0" smtClean="0">
                <a:hlinkClick r:id="rId3"/>
              </a:rPr>
              <a:t>es.omega.com/pptst/OS36.html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hlinkClick r:id="rId4"/>
              </a:rPr>
              <a:t>https://</a:t>
            </a:r>
            <a:r>
              <a:rPr lang="es-PE" dirty="0" smtClean="0">
                <a:hlinkClick r:id="rId4"/>
              </a:rPr>
              <a:t>es.omega.com/pptst/OS36-01.html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hlinkClick r:id="rId5"/>
              </a:rPr>
              <a:t>https://</a:t>
            </a:r>
            <a:r>
              <a:rPr lang="es-PE" dirty="0" smtClean="0">
                <a:hlinkClick r:id="rId5"/>
              </a:rPr>
              <a:t>www.wikapolska.pl/upload/DS_IN0023_es_es_62452.pdf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hlinkClick r:id="rId6"/>
              </a:rPr>
              <a:t>http://www.bloginstrumentacion.com/productos/temperatura/cmo-funciona-termopar</a:t>
            </a:r>
            <a:r>
              <a:rPr lang="es-PE" dirty="0" smtClean="0">
                <a:hlinkClick r:id="rId6"/>
              </a:rPr>
              <a:t>/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hlinkClick r:id="rId7"/>
              </a:rPr>
              <a:t>http://</a:t>
            </a:r>
            <a:r>
              <a:rPr lang="es-PE" dirty="0" smtClean="0">
                <a:hlinkClick r:id="rId7"/>
              </a:rPr>
              <a:t>www.termokew.mx/termopares.php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hlinkClick r:id="rId8"/>
              </a:rPr>
              <a:t>https://</a:t>
            </a:r>
            <a:r>
              <a:rPr lang="es-PE" dirty="0" smtClean="0">
                <a:hlinkClick r:id="rId8"/>
              </a:rPr>
              <a:t>www.jmi.com.mx/literatura/blog/item/36-historia-del-termopar.html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740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601200" cy="1143000"/>
          </a:xfrm>
        </p:spPr>
        <p:txBody>
          <a:bodyPr rtlCol="0">
            <a:normAutofit/>
          </a:bodyPr>
          <a:lstStyle/>
          <a:p>
            <a:pPr rtl="0"/>
            <a:r>
              <a:rPr lang="es-ES" sz="4400" dirty="0" smtClean="0"/>
              <a:t>¿Qué es el </a:t>
            </a:r>
            <a:r>
              <a:rPr lang="es-ES" sz="4400" b="1" dirty="0" smtClean="0"/>
              <a:t>TERMOPAR</a:t>
            </a:r>
            <a:r>
              <a:rPr lang="es-ES" sz="4400" dirty="0" smtClean="0"/>
              <a:t>?</a:t>
            </a:r>
            <a:endParaRPr lang="es-ES" sz="4400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524000" y="1828800"/>
            <a:ext cx="4788024" cy="4267200"/>
          </a:xfrm>
        </p:spPr>
        <p:txBody>
          <a:bodyPr rtlCol="0">
            <a:normAutofit/>
          </a:bodyPr>
          <a:lstStyle/>
          <a:p>
            <a:pPr marL="0" indent="0" algn="just" rtl="0">
              <a:buNone/>
            </a:pPr>
            <a:r>
              <a:rPr lang="es-ES" sz="2400" dirty="0" smtClean="0"/>
              <a:t>El </a:t>
            </a:r>
            <a:r>
              <a:rPr lang="es-ES" sz="2400" b="1" dirty="0" smtClean="0"/>
              <a:t>TERMOPAR</a:t>
            </a:r>
            <a:r>
              <a:rPr lang="es-ES" sz="2400" dirty="0" smtClean="0"/>
              <a:t>  es un sensor para medir la temperatura a niveles industriales, esta compuesta de dos metales diferentes que a su ves están unidos en un extremo.</a:t>
            </a:r>
          </a:p>
          <a:p>
            <a:pPr marL="0" indent="0" algn="just" rtl="0">
              <a:buNone/>
            </a:pPr>
            <a:r>
              <a:rPr lang="es-ES" sz="2400" dirty="0" smtClean="0"/>
              <a:t>Cuando la unión de los metales se calienta o enfría  genera una tensión que es proporcional a la temperatura.</a:t>
            </a:r>
          </a:p>
          <a:p>
            <a:pPr marL="0" indent="0" algn="just" rtl="0">
              <a:buNone/>
            </a:pPr>
            <a:r>
              <a:rPr lang="es-ES" sz="2400" dirty="0" smtClean="0"/>
              <a:t>Las aleaciones de termopar están disponibles como alambre.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98" y="2140049"/>
            <a:ext cx="3644702" cy="36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601200" cy="1143000"/>
          </a:xfrm>
        </p:spPr>
        <p:txBody>
          <a:bodyPr rtlCol="0">
            <a:normAutofit/>
          </a:bodyPr>
          <a:lstStyle/>
          <a:p>
            <a:pPr rtl="0"/>
            <a:r>
              <a:rPr lang="es-ES" sz="4400" dirty="0" smtClean="0"/>
              <a:t>Historia del </a:t>
            </a:r>
            <a:r>
              <a:rPr lang="es-ES" sz="4400" b="1" dirty="0" smtClean="0"/>
              <a:t>TERMOPAR</a:t>
            </a:r>
            <a:endParaRPr lang="es-ES"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143869"/>
            <a:ext cx="2545506" cy="364470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27448" y="2140049"/>
            <a:ext cx="65162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El </a:t>
            </a:r>
            <a:r>
              <a:rPr lang="es-PE" sz="2000" b="1" dirty="0"/>
              <a:t>TERMOPAR</a:t>
            </a:r>
            <a:r>
              <a:rPr lang="es-PE" sz="2000" dirty="0"/>
              <a:t>  es una invención del siglo </a:t>
            </a:r>
            <a:r>
              <a:rPr lang="es-PE" sz="2000" dirty="0" smtClean="0"/>
              <a:t>XIX, fue el </a:t>
            </a:r>
            <a:r>
              <a:rPr lang="es-PE" sz="2000" dirty="0"/>
              <a:t>físico alemán- estonio Thomas Johann </a:t>
            </a:r>
            <a:r>
              <a:rPr lang="es-PE" sz="2000" dirty="0" err="1" smtClean="0"/>
              <a:t>Seebeck</a:t>
            </a:r>
            <a:r>
              <a:rPr lang="es-PE" sz="2000" dirty="0" smtClean="0"/>
              <a:t> (</a:t>
            </a:r>
            <a:r>
              <a:rPr lang="es-PE" sz="2000" dirty="0"/>
              <a:t>1770-1831), que se acreditó el descubrimiento del sistema de funcionamiento de este </a:t>
            </a:r>
            <a:r>
              <a:rPr lang="es-PE" sz="2000" dirty="0" smtClean="0"/>
              <a:t>dispositivo.</a:t>
            </a:r>
          </a:p>
          <a:p>
            <a:pPr algn="just"/>
            <a:r>
              <a:rPr lang="es-PE" sz="2000" dirty="0" smtClean="0"/>
              <a:t>El experimento descubrió que al unir una punta de dos metales distintos, que fue denominado </a:t>
            </a:r>
            <a:r>
              <a:rPr lang="es-PE" sz="2000" b="1" i="1" dirty="0" smtClean="0"/>
              <a:t>punta fría</a:t>
            </a:r>
            <a:r>
              <a:rPr lang="es-PE" sz="2000" i="1" dirty="0" smtClean="0"/>
              <a:t>, </a:t>
            </a:r>
            <a:r>
              <a:rPr lang="es-PE" sz="2000" dirty="0" smtClean="0"/>
              <a:t>estas producían una fuerza electromotriz en los otros extremos que estaban separados, denominado </a:t>
            </a:r>
            <a:r>
              <a:rPr lang="es-PE" sz="2000" b="1" i="1" dirty="0" smtClean="0"/>
              <a:t>punta caliente</a:t>
            </a:r>
            <a:r>
              <a:rPr lang="es-PE" sz="2000" i="1" dirty="0" smtClean="0"/>
              <a:t>.</a:t>
            </a:r>
          </a:p>
          <a:p>
            <a:pPr algn="just"/>
            <a:r>
              <a:rPr lang="es-PE" sz="2000" i="1" dirty="0" smtClean="0"/>
              <a:t>Con el paso de los años el TERMOPAR fue evolucionando para adaptarse a las distintas industrias, usando diversos metales para medir temperaturas muy altas como muy bajas.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9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Tipos de </a:t>
            </a:r>
            <a:r>
              <a:rPr lang="es-PE" b="1" dirty="0" smtClean="0"/>
              <a:t>TERMOPAR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1524000" y="2485066"/>
            <a:ext cx="4116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 smtClean="0"/>
              <a:t>Un termopar están disponibles en diferentes combinaciones de metales para adaptarse a diferentes aplicaciones. Son 3 lo mas comunes , son de tipo J, K y T, de los cuales el termopar tipo K es el mas popular por su amplio rango de temperaturas y costo bajo.</a:t>
            </a:r>
            <a:endParaRPr lang="es-PE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82" y="1600200"/>
            <a:ext cx="4373518" cy="42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5" y="566682"/>
            <a:ext cx="7632850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Características de un </a:t>
            </a:r>
            <a:r>
              <a:rPr lang="es-PE" b="1" dirty="0" smtClean="0"/>
              <a:t>TERMOPAR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1703512" y="2060848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Rango de temperatura.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Resistencia química del termopar o material de la funda.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Resistencia a la abrasión y la vibración.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Requisitos </a:t>
            </a:r>
            <a:r>
              <a:rPr lang="es-PE" sz="2400" dirty="0"/>
              <a:t>de instalación (es posible que sea necesario que sea compatible con el equipo existente; los orificios existentes podrían determinar el diámetro de la sonda</a:t>
            </a:r>
            <a:r>
              <a:rPr lang="es-PE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065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Rangos y límites de error de </a:t>
            </a:r>
            <a:r>
              <a:rPr lang="es-PE" b="1" dirty="0" smtClean="0"/>
              <a:t>TERMOPAR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17" y="2420888"/>
            <a:ext cx="7861766" cy="388843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03512" y="1600200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La tabla siguiente muestra los rangos de temperatura y precisión para termopar tipos J, K, E y T</a:t>
            </a:r>
            <a:r>
              <a:rPr lang="es-PE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180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43472" y="62068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TERMOPAR INFRARROJO DE BAJO COSTE:</a:t>
            </a:r>
            <a:endParaRPr lang="es-P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268760"/>
            <a:ext cx="3168352" cy="4357172"/>
          </a:xfrm>
          <a:prstGeom prst="rect">
            <a:avLst/>
          </a:prstGeom>
        </p:spPr>
      </p:pic>
      <p:sp>
        <p:nvSpPr>
          <p:cNvPr id="6" name="Explosión 2 5"/>
          <p:cNvSpPr/>
          <p:nvPr/>
        </p:nvSpPr>
        <p:spPr>
          <a:xfrm>
            <a:off x="3071664" y="4112632"/>
            <a:ext cx="2448272" cy="2016224"/>
          </a:xfrm>
          <a:prstGeom prst="irregularSeal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bg1"/>
                </a:solidFill>
              </a:rPr>
              <a:t>S/684.56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32104" y="57085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TERMOPAR CON PUNTA REVESTIDA:</a:t>
            </a:r>
            <a:endParaRPr lang="es-PE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268760"/>
            <a:ext cx="3184972" cy="4357172"/>
          </a:xfrm>
          <a:prstGeom prst="rect">
            <a:avLst/>
          </a:prstGeom>
        </p:spPr>
      </p:pic>
      <p:sp>
        <p:nvSpPr>
          <p:cNvPr id="9" name="Explosión 2 8"/>
          <p:cNvSpPr/>
          <p:nvPr/>
        </p:nvSpPr>
        <p:spPr>
          <a:xfrm>
            <a:off x="6023992" y="260648"/>
            <a:ext cx="2448272" cy="2016224"/>
          </a:xfrm>
          <a:prstGeom prst="irregularSeal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bg1"/>
                </a:solidFill>
              </a:rPr>
              <a:t>S/75.62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43472" y="620688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TERMOPAR AISLADOS CON CONDUCTORES PELADOS:</a:t>
            </a:r>
            <a:endParaRPr lang="es-PE" sz="1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268760"/>
            <a:ext cx="3312368" cy="4357172"/>
          </a:xfrm>
          <a:prstGeom prst="rect">
            <a:avLst/>
          </a:prstGeom>
        </p:spPr>
      </p:pic>
      <p:sp>
        <p:nvSpPr>
          <p:cNvPr id="6" name="Explosión 2 5"/>
          <p:cNvSpPr/>
          <p:nvPr/>
        </p:nvSpPr>
        <p:spPr>
          <a:xfrm>
            <a:off x="3071664" y="4112632"/>
            <a:ext cx="2448272" cy="2016224"/>
          </a:xfrm>
          <a:prstGeom prst="irregularSeal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bg1"/>
                </a:solidFill>
              </a:rPr>
              <a:t>S/684.56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32104" y="57085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TERMOPAR  MULTIPUNTOS:</a:t>
            </a:r>
            <a:endParaRPr lang="es-PE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268760"/>
            <a:ext cx="3184972" cy="4357172"/>
          </a:xfrm>
          <a:prstGeom prst="rect">
            <a:avLst/>
          </a:prstGeom>
        </p:spPr>
      </p:pic>
      <p:sp>
        <p:nvSpPr>
          <p:cNvPr id="9" name="Explosión 2 8"/>
          <p:cNvSpPr/>
          <p:nvPr/>
        </p:nvSpPr>
        <p:spPr>
          <a:xfrm>
            <a:off x="5933678" y="260648"/>
            <a:ext cx="2664296" cy="2016224"/>
          </a:xfrm>
          <a:prstGeom prst="irregularSeal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bg1"/>
                </a:solidFill>
              </a:rPr>
              <a:t>S/.1587.04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5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Equipo informático 16 × 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91_TF02901026_TF02901026.potx" id="{542403D4-CC65-4431-A4E3-55163509A0B1}" vid="{AF8CDC02-FD01-4345-AAA1-0E99693BFDBD}"/>
    </a:ext>
  </a:extLst>
</a:theme>
</file>

<file path=ppt/theme/theme2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diseño de circuito tecnológico de empresa (panorámica)</Template>
  <TotalTime>0</TotalTime>
  <Words>357</Words>
  <Application>Microsoft Office PowerPoint</Application>
  <PresentationFormat>Panorámica</PresentationFormat>
  <Paragraphs>37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Candara</vt:lpstr>
      <vt:lpstr>Consolas</vt:lpstr>
      <vt:lpstr>Equipo informático 16 × 9</vt:lpstr>
      <vt:lpstr>TERMOPAR</vt:lpstr>
      <vt:lpstr>¿Qué es el TERMOPAR?</vt:lpstr>
      <vt:lpstr>Historia del TERMOPAR</vt:lpstr>
      <vt:lpstr>Tipos de TERMOPAR</vt:lpstr>
      <vt:lpstr>Presentación de PowerPoint</vt:lpstr>
      <vt:lpstr>Características de un TERMOPAR</vt:lpstr>
      <vt:lpstr>Rangos y límites de error de TERMOPAR</vt:lpstr>
      <vt:lpstr>Presentación de PowerPoint</vt:lpstr>
      <vt:lpstr>Presentación de PowerPoint</vt:lpstr>
      <vt:lpstr>WEBIBLIOGRAFIA: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2018-04-02T15:58:05Z</dcterms:created>
  <dcterms:modified xsi:type="dcterms:W3CDTF">2018-04-02T18:40:33Z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